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EAD"/>
    <a:srgbClr val="929AA9"/>
    <a:srgbClr val="C2C11E"/>
    <a:srgbClr val="586D3D"/>
    <a:srgbClr val="B13607"/>
    <a:srgbClr val="4E0246"/>
    <a:srgbClr val="8C6F8D"/>
    <a:srgbClr val="A58537"/>
    <a:srgbClr val="879BA0"/>
    <a:srgbClr val="813C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C8915B6B-8373-BB3D-F769-A5A35D93692B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1B7739-9DF5-15ED-FAB2-4DFA73125BB4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3F819C40-8B70-CCFD-B8AA-DE444C383CDC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B393739F-C732-59C3-8AF3-FC03000608B0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7C9745F7-0237-2FC8-7BAF-E5AEC6ABBEF6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5DB51CA1-7D81-2E1D-D14B-E6BD4C8A19C2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1072261-1779-6CF2-04D2-2811EF02C74E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9AE685E9-3584-AB86-9414-89F8EE24100E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A7861BE-AAB5-1781-1FAC-08AC1EE7B64D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27D53D53-3592-D16A-8AE5-56F08E929AC0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1C3442AD-2001-2B2D-D797-106316905465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75CB333-DD38-B53D-84FE-8EF81FBA9595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1A51FAA-DE07-6AD3-6504-E82121F7E821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EE5B7C1-8EA3-311F-7CF2-83E24F5B42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9E05145-53E0-D90F-EB19-FC499DCD2A00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9DB3D80-5BC0-E1BD-AF67-0F68EFBFF9C7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E0CF96EF-76BC-E0DA-2762-B8CF4F710AB4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88DE7F3-A0C8-B3DF-7139-DFE158580927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152FD53-B5A5-FD84-0518-A2A01AE890E8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5D115F14-7DC7-C139-1F51-7C09A2C72439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518CE2FB-AFD7-0D3D-87A7-DDAA989013B9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7F6C3F3-2D3A-6C4B-3673-4578D6300C6A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000564FC-BAED-B86A-D1B1-B9AD465FA5F1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FADACD2-AF46-EAFF-6D5F-20EDBD2B443A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7558781B-A874-E220-927C-C0CAE0AC5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478BAF6-3C39-9279-18C1-A2BB2B169D62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291A8937-2F84-4A67-F905-BF74923F4BCD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B50B63D-5C25-F3C1-79DE-9F014A22A28B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74BA79-21F5-5147-3B35-83E0B6724CAA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D8DDBC2-5F71-CA2D-EE69-625DA5022C78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AAE74FD-CE70-916D-ACA1-8E97A205953D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282C230-F763-0242-F6B6-96F767635EA2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867DFD69-73AD-20D8-0AE3-10B8952861F5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6FC6324-32F4-C3A9-6427-301AC338BC1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09E7BC2-5C2E-09B5-7939-9156555A13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64A0167-1376-7855-2882-67AE7A13F61B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B40AD45-40CC-CE46-4422-C508BF79B494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B1998A5-FA55-9AAC-D2B8-9B2CA879782C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2AFA18B-6B14-FBA5-EF8F-9D3B6D49408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F9E1E8DC-8105-C143-C3F3-59DD820297BA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DA8B6F0A-5E8F-2A7A-B107-B2931836F654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75" name="Arc 74">
                <a:extLst>
                  <a:ext uri="{FF2B5EF4-FFF2-40B4-BE49-F238E27FC236}">
                    <a16:creationId xmlns:a16="http://schemas.microsoft.com/office/drawing/2014/main" id="{700214F5-4676-1196-A058-2C45AC188BDF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889D90D-BD48-53A5-61D5-E7AC135496F4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511F9F6-FA76-29A1-F997-2E902EB9D13D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FC16AC2-6BB6-AE0D-AA98-C9F08C5AA5C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D45405F-DCAA-CA5B-1FA2-97B1657E9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361A30-2F55-A5B5-83E9-78B4B6767F84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B53F2670-1EA5-2C71-152E-B5A986B07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08D966F-B3BC-9834-B427-DE15DAB15052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5F95CC3-5CED-D725-3958-DCF83766A34D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770F878D-A5C7-9473-0C6B-965116472C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BD567C3-4126-39E8-9D5F-07B477A77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67191F7-E7FC-8727-2AB5-4E57ED1B6147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572529-F9EA-C223-DA64-4A2BBA3C92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C84BBB4-FE4F-3BF7-57BD-FC75AE268F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A7FCB6F-A091-A9D4-86FF-B5382E71AB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C443C96A-3CBF-6E39-A08E-074D736CBC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E19A59B-ADA0-0B74-6B94-EA2FB4AA1A8A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41BC328-DF40-75BC-7114-97C5799ABD61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08F63A86-8540-C225-68F5-F176260B5BF7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03D7A7C-5CF4-FA25-6C0E-8EF0398DA370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6B7755F-349A-BDCE-FAA8-8E62281146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A8CDD7C-23C2-7AF8-B161-CCD69D3D75A2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DA89A33C-6683-150B-36C5-DB67011CD9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FE5B365-EE6B-BBB5-8A7D-924BB691A799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FB9A94A-1440-B872-CEE8-45650CFF701E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5F98EB-7B94-FE15-6D23-C22AA852FE5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7CE77E5-7137-B39C-4652-BAB35B61B763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8915</TotalTime>
  <Words>272</Words>
  <Application>Microsoft Office PowerPoint</Application>
  <PresentationFormat>Widescreen</PresentationFormat>
  <Paragraphs>145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32</cp:revision>
  <dcterms:created xsi:type="dcterms:W3CDTF">2025-03-18T16:01:18Z</dcterms:created>
  <dcterms:modified xsi:type="dcterms:W3CDTF">2025-04-23T19:34:22Z</dcterms:modified>
</cp:coreProperties>
</file>

<file path=docProps/thumbnail.jpeg>
</file>